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6858000" cy="9144000" type="screen4x3"/>
  <p:notesSz cx="6881813" cy="97107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1392" y="-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71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434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84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39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32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00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704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265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450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04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3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FD28C-E1EE-49F4-8F6A-73216218C4A5}" type="datetimeFigureOut">
              <a:rPr lang="ko-KR" altLang="en-US" smtClean="0"/>
              <a:t>2014-08-21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EF6BF-8734-4F55-95B3-41810B5AC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36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1745312"/>
            <a:ext cx="6355080" cy="6355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698"/>
            <a:ext cx="1772816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</a:rPr>
              <a:t>중원대학</a:t>
            </a:r>
            <a:r>
              <a:rPr lang="ko-KR" altLang="en-US" sz="1400" b="1" dirty="0">
                <a:solidFill>
                  <a:schemeClr val="bg1"/>
                </a:solidFill>
              </a:rPr>
              <a:t>교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232" y="4698"/>
            <a:ext cx="1338675" cy="53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3438" y="755576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err="1"/>
              <a:t>중원대학교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캠퍼스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투어</a:t>
            </a:r>
            <a:r>
              <a:rPr lang="en-US" altLang="ko-KR" sz="2400" b="1" dirty="0"/>
              <a:t> </a:t>
            </a:r>
            <a:r>
              <a:rPr lang="ko-KR" altLang="en-US" sz="2400" b="1" dirty="0" smtClean="0"/>
              <a:t>안내</a:t>
            </a:r>
            <a:endParaRPr lang="en-US" altLang="ko-KR" sz="2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48680" y="1348179"/>
            <a:ext cx="5832648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200" dirty="0" smtClean="0"/>
              <a:t> </a:t>
            </a:r>
            <a:r>
              <a:rPr lang="en-US" altLang="ko-KR" sz="1200" dirty="0" smtClean="0"/>
              <a:t>2015</a:t>
            </a:r>
            <a:r>
              <a:rPr lang="ko-KR" altLang="en-US" sz="1200" dirty="0" smtClean="0"/>
              <a:t>학년도 수시 모집을 앞두고</a:t>
            </a:r>
            <a:r>
              <a:rPr lang="ko-KR" altLang="en-US" sz="1200" b="1" dirty="0" smtClean="0"/>
              <a:t>  천혜의 대자연 속에 </a:t>
            </a:r>
            <a:r>
              <a:rPr lang="en-US" altLang="ko-KR" sz="1200" b="1" dirty="0" smtClean="0"/>
              <a:t>24</a:t>
            </a:r>
            <a:r>
              <a:rPr lang="ko-KR" altLang="en-US" sz="1200" b="1" dirty="0" smtClean="0"/>
              <a:t>시간 꺼지지 않는 대학도시</a:t>
            </a:r>
            <a:r>
              <a:rPr lang="ko-KR" altLang="en-US" sz="1200" dirty="0" smtClean="0"/>
              <a:t>로 알려진  중원대학교를 탐방하여 새로운 글로벌 대학의 비전을 확인 하려는 수험생들의 요구에 부응하여 아래와 같이 대학 캠퍼스 투어 프로그램을 안내합니다</a:t>
            </a:r>
            <a:r>
              <a:rPr lang="en-US" altLang="ko-KR" sz="1200" dirty="0" smtClean="0"/>
              <a:t>. 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                                       </a:t>
            </a:r>
            <a:r>
              <a:rPr lang="en-US" altLang="ko-KR" sz="1200" dirty="0" smtClean="0"/>
              <a:t>---- </a:t>
            </a:r>
            <a:r>
              <a:rPr lang="ko-KR" altLang="en-US" sz="1200" dirty="0"/>
              <a:t>아 </a:t>
            </a:r>
            <a:r>
              <a:rPr lang="ko-KR" altLang="en-US" sz="1200" dirty="0" smtClean="0"/>
              <a:t>    래 </a:t>
            </a:r>
            <a:r>
              <a:rPr lang="en-US" altLang="ko-KR" sz="1200" dirty="0"/>
              <a:t>---- </a:t>
            </a:r>
            <a:endParaRPr lang="ko-KR" altLang="en-US" sz="1200" dirty="0"/>
          </a:p>
          <a:p>
            <a:pPr fontAlgn="base"/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>가</a:t>
            </a:r>
            <a:r>
              <a:rPr lang="en-US" altLang="ko-KR" sz="1200" dirty="0"/>
              <a:t>. </a:t>
            </a:r>
            <a:r>
              <a:rPr lang="ko-KR" altLang="en-US" sz="1200" dirty="0"/>
              <a:t>대 상 </a:t>
            </a:r>
            <a:r>
              <a:rPr lang="en-US" altLang="ko-KR" sz="1200" dirty="0"/>
              <a:t>: 2015 </a:t>
            </a:r>
            <a:r>
              <a:rPr lang="ko-KR" altLang="en-US" sz="1200" dirty="0"/>
              <a:t>수시 지원예정자로서 캠퍼스 투어 및 학과 진로 </a:t>
            </a:r>
            <a:r>
              <a:rPr lang="ko-KR" altLang="en-US" sz="1200" dirty="0" smtClean="0"/>
              <a:t>상담을 </a:t>
            </a:r>
            <a:r>
              <a:rPr lang="ko-KR" altLang="en-US" sz="1200" dirty="0" smtClean="0"/>
              <a:t>원하는</a:t>
            </a:r>
            <a:endParaRPr lang="en-US" altLang="ko-KR" sz="1200" dirty="0" smtClean="0"/>
          </a:p>
          <a:p>
            <a:pPr fontAlgn="base"/>
            <a:r>
              <a:rPr lang="en-US" altLang="ko-KR" sz="1200" dirty="0"/>
              <a:t> </a:t>
            </a:r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 수험</a:t>
            </a:r>
            <a:r>
              <a:rPr lang="ko-KR" altLang="en-US" sz="1200" dirty="0"/>
              <a:t>생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및 학부모 </a:t>
            </a:r>
          </a:p>
          <a:p>
            <a:pPr fontAlgn="base"/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>나</a:t>
            </a:r>
            <a:r>
              <a:rPr lang="en-US" altLang="ko-KR" sz="1200" dirty="0"/>
              <a:t>. 1</a:t>
            </a:r>
            <a:r>
              <a:rPr lang="ko-KR" altLang="en-US" sz="1200" dirty="0"/>
              <a:t>차 견학일자 </a:t>
            </a:r>
            <a:r>
              <a:rPr lang="en-US" altLang="ko-KR" sz="1200" dirty="0"/>
              <a:t>: 2014. 8. 18(</a:t>
            </a:r>
            <a:r>
              <a:rPr lang="ko-KR" altLang="en-US" sz="1200" dirty="0"/>
              <a:t>월 </a:t>
            </a:r>
            <a:r>
              <a:rPr lang="en-US" altLang="ko-KR" sz="1200" dirty="0"/>
              <a:t>)~ 9. 18(</a:t>
            </a:r>
            <a:r>
              <a:rPr lang="ko-KR" altLang="en-US" sz="1200" dirty="0"/>
              <a:t>목</a:t>
            </a:r>
            <a:r>
              <a:rPr lang="en-US" altLang="ko-KR" sz="1200" dirty="0"/>
              <a:t>)</a:t>
            </a:r>
            <a:r>
              <a:rPr lang="ko-KR" altLang="en-US" sz="1200" dirty="0"/>
              <a:t>까지 월요일</a:t>
            </a:r>
            <a:r>
              <a:rPr lang="en-US" altLang="ko-KR" sz="1200" dirty="0"/>
              <a:t>~</a:t>
            </a:r>
            <a:r>
              <a:rPr lang="ko-KR" altLang="en-US" sz="1200" dirty="0"/>
              <a:t>일요일</a:t>
            </a:r>
            <a:r>
              <a:rPr lang="en-US" altLang="ko-KR" sz="1200" dirty="0"/>
              <a:t>,</a:t>
            </a:r>
            <a:endParaRPr lang="ko-KR" altLang="en-US" sz="1200" dirty="0"/>
          </a:p>
          <a:p>
            <a:pPr fontAlgn="base"/>
            <a:r>
              <a:rPr lang="ko-KR" altLang="en-US" sz="1200" dirty="0" smtClean="0"/>
              <a:t>                       오전 </a:t>
            </a:r>
            <a:r>
              <a:rPr lang="en-US" altLang="ko-KR" sz="1200" dirty="0"/>
              <a:t>10</a:t>
            </a:r>
            <a:r>
              <a:rPr lang="ko-KR" altLang="en-US" sz="1200" dirty="0"/>
              <a:t>시</a:t>
            </a:r>
            <a:r>
              <a:rPr lang="en-US" altLang="ko-KR" sz="1200" dirty="0"/>
              <a:t>~</a:t>
            </a:r>
            <a:r>
              <a:rPr lang="ko-KR" altLang="en-US" sz="1200" dirty="0"/>
              <a:t>오후 </a:t>
            </a:r>
            <a:r>
              <a:rPr lang="en-US" altLang="ko-KR" sz="1200" dirty="0"/>
              <a:t>5</a:t>
            </a:r>
            <a:r>
              <a:rPr lang="ko-KR" altLang="en-US" sz="1200" dirty="0"/>
              <a:t>시</a:t>
            </a:r>
            <a:br>
              <a:rPr lang="ko-KR" altLang="en-US" sz="1200" dirty="0"/>
            </a:b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/>
              <a:t>다</a:t>
            </a:r>
            <a:r>
              <a:rPr lang="en-US" altLang="ko-KR" sz="1200" dirty="0"/>
              <a:t>. </a:t>
            </a:r>
            <a:r>
              <a:rPr lang="ko-KR" altLang="en-US" sz="1200" dirty="0"/>
              <a:t>견학시간 및 진행 </a:t>
            </a:r>
            <a:br>
              <a:rPr lang="ko-KR" altLang="en-US" sz="1200" dirty="0"/>
            </a:br>
            <a:r>
              <a:rPr lang="ko-KR" altLang="en-US" sz="1200" dirty="0" smtClean="0"/>
              <a:t>    </a:t>
            </a:r>
            <a:r>
              <a:rPr lang="en-US" altLang="ko-KR" sz="1200" dirty="0" smtClean="0"/>
              <a:t>1</a:t>
            </a:r>
            <a:r>
              <a:rPr lang="en-US" altLang="ko-KR" sz="1200" dirty="0"/>
              <a:t>) </a:t>
            </a:r>
            <a:r>
              <a:rPr lang="ko-KR" altLang="en-US" sz="1200" dirty="0"/>
              <a:t>대학과 특성화 학과의 교육과정 및 취업전망 등 소개</a:t>
            </a:r>
            <a:r>
              <a:rPr lang="en-US" altLang="ko-KR" sz="1200" dirty="0"/>
              <a:t>( 60</a:t>
            </a:r>
            <a:r>
              <a:rPr lang="ko-KR" altLang="en-US" sz="1200" dirty="0"/>
              <a:t>분 이내 </a:t>
            </a:r>
            <a:r>
              <a:rPr lang="en-US" altLang="ko-KR" sz="1200" dirty="0"/>
              <a:t>)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   </a:t>
            </a:r>
            <a:r>
              <a:rPr lang="en-US" altLang="ko-KR" sz="1200" dirty="0" smtClean="0"/>
              <a:t>2</a:t>
            </a:r>
            <a:r>
              <a:rPr lang="en-US" altLang="ko-KR" sz="1200" dirty="0"/>
              <a:t>) </a:t>
            </a:r>
            <a:r>
              <a:rPr lang="ko-KR" altLang="en-US" sz="1200" dirty="0"/>
              <a:t>캠퍼스 투어</a:t>
            </a:r>
            <a:r>
              <a:rPr lang="en-US" altLang="ko-KR" sz="1200" dirty="0"/>
              <a:t>(30</a:t>
            </a:r>
            <a:r>
              <a:rPr lang="ko-KR" altLang="en-US" sz="1200" dirty="0"/>
              <a:t>분 내외</a:t>
            </a:r>
            <a:r>
              <a:rPr lang="en-US" altLang="ko-KR" sz="1200" dirty="0" smtClean="0"/>
              <a:t>)</a:t>
            </a:r>
          </a:p>
          <a:p>
            <a:pPr fontAlgn="base"/>
            <a:r>
              <a:rPr lang="en-US" altLang="ko-KR" sz="1200" dirty="0"/>
              <a:t> </a:t>
            </a:r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sz="1200" dirty="0" smtClean="0"/>
              <a:t>   </a:t>
            </a:r>
            <a:r>
              <a:rPr lang="en-US" altLang="ko-KR" sz="1200" dirty="0" smtClean="0"/>
              <a:t>- </a:t>
            </a:r>
            <a:r>
              <a:rPr lang="ko-KR" altLang="en-US" sz="1200" dirty="0"/>
              <a:t>캠퍼스 투어 코스 </a:t>
            </a:r>
            <a:r>
              <a:rPr lang="en-US" altLang="ko-KR" sz="1200" dirty="0"/>
              <a:t>: </a:t>
            </a:r>
            <a:r>
              <a:rPr lang="ko-KR" altLang="en-US" sz="1200" dirty="0"/>
              <a:t>연구 및 교육시설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산학협력동</a:t>
            </a:r>
            <a:r>
              <a:rPr lang="en-US" altLang="ko-KR" sz="1200" dirty="0"/>
              <a:t>, </a:t>
            </a:r>
            <a:r>
              <a:rPr lang="ko-KR" altLang="en-US" sz="1200" dirty="0"/>
              <a:t>생활관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수영장</a:t>
            </a:r>
            <a:r>
              <a:rPr lang="en-US" altLang="ko-KR" sz="1200" dirty="0"/>
              <a:t>, </a:t>
            </a:r>
            <a:r>
              <a:rPr lang="ko-KR" altLang="en-US" sz="1200" dirty="0" smtClean="0"/>
              <a:t>스포츠센터</a:t>
            </a:r>
            <a:r>
              <a:rPr lang="en-US" altLang="ko-KR" sz="1200" dirty="0"/>
              <a:t>,</a:t>
            </a:r>
            <a:endParaRPr lang="en-US" altLang="ko-KR" sz="1200" dirty="0" smtClean="0"/>
          </a:p>
          <a:p>
            <a:pPr fontAlgn="base"/>
            <a:r>
              <a:rPr lang="en-US" altLang="ko-KR" sz="1200" dirty="0"/>
              <a:t> </a:t>
            </a:r>
            <a:r>
              <a:rPr lang="en-US" altLang="ko-KR" sz="1200" dirty="0" smtClean="0"/>
              <a:t>                            </a:t>
            </a:r>
            <a:r>
              <a:rPr lang="ko-KR" altLang="en-US" sz="1200" dirty="0" smtClean="0"/>
              <a:t>다양한 </a:t>
            </a:r>
            <a:r>
              <a:rPr lang="ko-KR" altLang="en-US" sz="1200" dirty="0"/>
              <a:t>학생 편의시설 </a:t>
            </a:r>
            <a:r>
              <a:rPr lang="en-US" altLang="ko-KR" sz="1200" dirty="0"/>
              <a:t>, </a:t>
            </a:r>
            <a:r>
              <a:rPr lang="ko-KR" altLang="en-US" sz="1200" dirty="0"/>
              <a:t>박물관 </a:t>
            </a:r>
            <a:br>
              <a:rPr lang="ko-KR" altLang="en-US" sz="1200" dirty="0"/>
            </a:br>
            <a:endParaRPr lang="ko-KR" altLang="en-US" sz="1200" dirty="0"/>
          </a:p>
          <a:p>
            <a:pPr fontAlgn="base"/>
            <a:r>
              <a:rPr lang="ko-KR" altLang="en-US" sz="1200" dirty="0"/>
              <a:t>라</a:t>
            </a:r>
            <a:r>
              <a:rPr lang="en-US" altLang="ko-KR" sz="1200" dirty="0"/>
              <a:t>. </a:t>
            </a:r>
            <a:r>
              <a:rPr lang="ko-KR" altLang="en-US" sz="1200" dirty="0"/>
              <a:t>신청 방법 </a:t>
            </a:r>
            <a:r>
              <a:rPr lang="en-US" altLang="ko-KR" sz="1200" dirty="0"/>
              <a:t>: </a:t>
            </a:r>
            <a:endParaRPr lang="ko-KR" altLang="en-US" sz="1200" dirty="0"/>
          </a:p>
          <a:p>
            <a:pPr fontAlgn="base"/>
            <a:r>
              <a:rPr lang="en-US" altLang="ko-KR" sz="1200" dirty="0" smtClean="0"/>
              <a:t>   - </a:t>
            </a:r>
            <a:r>
              <a:rPr lang="ko-KR" altLang="en-US" sz="1200" dirty="0"/>
              <a:t>방문 전에 </a:t>
            </a:r>
            <a:r>
              <a:rPr lang="ko-KR" altLang="en-US" sz="1200" dirty="0" err="1" smtClean="0"/>
              <a:t>입학처</a:t>
            </a:r>
            <a:r>
              <a:rPr lang="ko-KR" altLang="en-US" sz="1200" dirty="0" smtClean="0"/>
              <a:t> 전화 </a:t>
            </a:r>
            <a:r>
              <a:rPr lang="en-US" altLang="ko-KR" sz="1200" dirty="0"/>
              <a:t>043-830-8081~4</a:t>
            </a:r>
            <a:r>
              <a:rPr lang="ko-KR" altLang="en-US" sz="1200" dirty="0"/>
              <a:t>으로 신청</a:t>
            </a:r>
          </a:p>
          <a:p>
            <a:pPr fontAlgn="base"/>
            <a:endParaRPr lang="en-US" altLang="ko-KR" sz="1200" dirty="0" smtClean="0"/>
          </a:p>
          <a:p>
            <a:pPr fontAlgn="base"/>
            <a:r>
              <a:rPr lang="ko-KR" altLang="en-US" sz="1200" dirty="0" smtClean="0"/>
              <a:t>마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기타</a:t>
            </a:r>
            <a:endParaRPr lang="ko-KR" altLang="en-US" sz="1200" dirty="0"/>
          </a:p>
          <a:p>
            <a:pPr fontAlgn="base"/>
            <a:r>
              <a:rPr lang="en-US" altLang="ko-KR" sz="1200" dirty="0" smtClean="0"/>
              <a:t>  - </a:t>
            </a:r>
            <a:r>
              <a:rPr lang="ko-KR" altLang="en-US" sz="1200" dirty="0"/>
              <a:t>게스트하우스</a:t>
            </a:r>
            <a:r>
              <a:rPr lang="en-US" altLang="ko-KR" sz="1200" dirty="0"/>
              <a:t>(</a:t>
            </a:r>
            <a:r>
              <a:rPr lang="ko-KR" altLang="en-US" sz="1200" dirty="0"/>
              <a:t>영빈관</a:t>
            </a:r>
            <a:r>
              <a:rPr lang="en-US" altLang="ko-KR" sz="1200" dirty="0"/>
              <a:t>) </a:t>
            </a:r>
            <a:r>
              <a:rPr lang="ko-KR" altLang="en-US" sz="1200" dirty="0"/>
              <a:t>이용 시 </a:t>
            </a:r>
            <a:r>
              <a:rPr lang="en-US" altLang="ko-KR" sz="1200" dirty="0"/>
              <a:t>55,000</a:t>
            </a:r>
            <a:r>
              <a:rPr lang="ko-KR" altLang="en-US" sz="1200" dirty="0"/>
              <a:t>원</a:t>
            </a:r>
            <a:r>
              <a:rPr lang="en-US" altLang="ko-KR" sz="1200" dirty="0"/>
              <a:t>/1</a:t>
            </a:r>
            <a:r>
              <a:rPr lang="ko-KR" altLang="en-US" sz="1200" dirty="0"/>
              <a:t>박</a:t>
            </a:r>
            <a:r>
              <a:rPr lang="en-US" altLang="ko-KR" sz="1200" dirty="0"/>
              <a:t>,</a:t>
            </a:r>
            <a:endParaRPr lang="ko-KR" altLang="en-US" sz="1200" dirty="0"/>
          </a:p>
          <a:p>
            <a:pPr fontAlgn="base"/>
            <a:r>
              <a:rPr lang="en-US" altLang="ko-KR" sz="1200" dirty="0" smtClean="0"/>
              <a:t>  - </a:t>
            </a:r>
            <a:r>
              <a:rPr lang="ko-KR" altLang="en-US" sz="1200" dirty="0"/>
              <a:t>한국관</a:t>
            </a:r>
            <a:r>
              <a:rPr lang="en-US" altLang="ko-KR" sz="1200" dirty="0"/>
              <a:t>, </a:t>
            </a:r>
            <a:r>
              <a:rPr lang="ko-KR" altLang="en-US" sz="1200" dirty="0"/>
              <a:t>양식당 등 개방 </a:t>
            </a:r>
          </a:p>
          <a:p>
            <a:pPr fontAlgn="base"/>
            <a:r>
              <a:rPr lang="ko-KR" altLang="en-US" sz="1200" dirty="0"/>
              <a:t/>
            </a:r>
            <a:br>
              <a:rPr lang="ko-KR" altLang="en-US" sz="1200" dirty="0"/>
            </a:br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인성을 </a:t>
            </a:r>
            <a:r>
              <a:rPr lang="ko-KR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갖춘 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/>
            <a:r>
              <a:rPr lang="en-US" altLang="ko-K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ko-KR" alt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지혜로운 </a:t>
            </a:r>
            <a:r>
              <a:rPr lang="ko-KR" alt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사람만이 세상을 이끌 인재가 됩니다 </a:t>
            </a:r>
            <a:endParaRPr lang="en-US" altLang="ko-KR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/>
            <a:endParaRPr lang="ko-KR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/>
            <a:r>
              <a:rPr lang="ko-KR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ko-KR" altLang="en-US" sz="1400" dirty="0" smtClean="0">
                <a:solidFill>
                  <a:schemeClr val="accent2">
                    <a:lumMod val="75000"/>
                  </a:schemeClr>
                </a:solidFill>
              </a:rPr>
              <a:t>중원대학교는 </a:t>
            </a:r>
            <a:r>
              <a:rPr lang="ko-KR" altLang="en-US" sz="1400" dirty="0">
                <a:solidFill>
                  <a:schemeClr val="accent2">
                    <a:lumMod val="75000"/>
                  </a:schemeClr>
                </a:solidFill>
              </a:rPr>
              <a:t>올바른 사람을 키웁니다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algn="ctr" fontAlgn="base" latinLnBrk="0"/>
            <a:endParaRPr lang="en-US" altLang="ko-K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 fontAlgn="base" latinLnBrk="0"/>
            <a:r>
              <a:rPr lang="en-US" altLang="ko-KR" sz="1200" dirty="0" smtClean="0">
                <a:latin typeface="+mn-ea"/>
              </a:rPr>
              <a:t>2014</a:t>
            </a:r>
            <a:r>
              <a:rPr lang="ko-KR" altLang="en-US" sz="1200" dirty="0" smtClean="0">
                <a:latin typeface="+mn-ea"/>
              </a:rPr>
              <a:t>년 </a:t>
            </a:r>
            <a:r>
              <a:rPr lang="en-US" altLang="ko-KR" sz="1200" dirty="0">
                <a:latin typeface="+mn-ea"/>
              </a:rPr>
              <a:t>8</a:t>
            </a:r>
            <a:r>
              <a:rPr lang="ko-KR" altLang="en-US" sz="1200" dirty="0" smtClean="0">
                <a:latin typeface="+mn-ea"/>
              </a:rPr>
              <a:t>월</a:t>
            </a:r>
            <a:endParaRPr lang="ko-KR" altLang="en-US" sz="1200" dirty="0">
              <a:latin typeface="+mn-ea"/>
            </a:endParaRPr>
          </a:p>
          <a:p>
            <a:pPr algn="r" fontAlgn="base"/>
            <a:endParaRPr lang="en-US" altLang="ko-KR" sz="1200" dirty="0">
              <a:latin typeface="+mn-ea"/>
            </a:endParaRPr>
          </a:p>
          <a:p>
            <a:pPr fontAlgn="base"/>
            <a:r>
              <a:rPr lang="en-US" altLang="ko-KR" sz="1200" dirty="0" smtClean="0">
                <a:latin typeface="+mn-ea"/>
              </a:rPr>
              <a:t>	</a:t>
            </a:r>
            <a:r>
              <a:rPr lang="en-US" altLang="ko-KR" sz="1200" dirty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                 </a:t>
            </a:r>
            <a:r>
              <a:rPr lang="ko-KR" altLang="en-US" sz="1200" dirty="0" smtClean="0">
                <a:latin typeface="+mn-ea"/>
              </a:rPr>
              <a:t>중원대학교 입학처장 한  태  </a:t>
            </a:r>
            <a:r>
              <a:rPr lang="ko-KR" altLang="en-US" sz="1200" dirty="0" err="1" smtClean="0">
                <a:latin typeface="+mn-ea"/>
              </a:rPr>
              <a:t>희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			</a:t>
            </a:r>
            <a:endParaRPr lang="ko-KR" altLang="en-US" sz="1400" dirty="0">
              <a:latin typeface="+mn-ea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886408" y="1225642"/>
            <a:ext cx="47748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62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39</Words>
  <Application>Microsoft Office PowerPoint</Application>
  <PresentationFormat>화면 슬라이드 쇼(4:3)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PC</cp:lastModifiedBy>
  <cp:revision>109</cp:revision>
  <cp:lastPrinted>2012-09-24T04:43:03Z</cp:lastPrinted>
  <dcterms:created xsi:type="dcterms:W3CDTF">2012-05-09T07:14:54Z</dcterms:created>
  <dcterms:modified xsi:type="dcterms:W3CDTF">2014-08-21T02:18:16Z</dcterms:modified>
</cp:coreProperties>
</file>